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020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709" autoAdjust="0"/>
  </p:normalViewPr>
  <p:slideViewPr>
    <p:cSldViewPr>
      <p:cViewPr varScale="1">
        <p:scale>
          <a:sx n="102" d="100"/>
          <a:sy n="102" d="100"/>
        </p:scale>
        <p:origin x="-29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691923-A6AE-43BA-83C8-87F733D24F31}" type="datetimeFigureOut">
              <a:rPr lang="en-US" smtClean="0"/>
              <a:pPr/>
              <a:t>7/2/2010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55EDF0-7031-41B1-8FFF-DF5AD63DF3F7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55EDF0-7031-41B1-8FFF-DF5AD63DF3F7}" type="slidenum">
              <a:rPr lang="en-NZ" smtClean="0"/>
              <a:pPr/>
              <a:t>1</a:t>
            </a:fld>
            <a:endParaRPr lang="en-N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55EDF0-7031-41B1-8FFF-DF5AD63DF3F7}" type="slidenum">
              <a:rPr lang="en-NZ" smtClean="0"/>
              <a:pPr/>
              <a:t>4</a:t>
            </a:fld>
            <a:endParaRPr lang="en-N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8C2A126-3B21-4D0F-B25C-A68024E6753F}" type="datetimeFigureOut">
              <a:rPr lang="en-US" smtClean="0"/>
              <a:pPr/>
              <a:t>7/2/2010</a:t>
            </a:fld>
            <a:endParaRPr lang="en-NZ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NZ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53DBAFD-56A7-4AC8-ABD5-94BDFF0B9CF3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2A126-3B21-4D0F-B25C-A68024E6753F}" type="datetimeFigureOut">
              <a:rPr lang="en-US" smtClean="0"/>
              <a:pPr/>
              <a:t>7/2/2010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BAFD-56A7-4AC8-ABD5-94BDFF0B9CF3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2A126-3B21-4D0F-B25C-A68024E6753F}" type="datetimeFigureOut">
              <a:rPr lang="en-US" smtClean="0"/>
              <a:pPr/>
              <a:t>7/2/2010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BAFD-56A7-4AC8-ABD5-94BDFF0B9CF3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8C2A126-3B21-4D0F-B25C-A68024E6753F}" type="datetimeFigureOut">
              <a:rPr lang="en-US" smtClean="0"/>
              <a:pPr/>
              <a:t>7/2/2010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BAFD-56A7-4AC8-ABD5-94BDFF0B9CF3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8C2A126-3B21-4D0F-B25C-A68024E6753F}" type="datetimeFigureOut">
              <a:rPr lang="en-US" smtClean="0"/>
              <a:pPr/>
              <a:t>7/2/2010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53DBAFD-56A7-4AC8-ABD5-94BDFF0B9CF3}" type="slidenum">
              <a:rPr lang="en-NZ" smtClean="0"/>
              <a:pPr/>
              <a:t>‹#›</a:t>
            </a:fld>
            <a:endParaRPr lang="en-NZ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8C2A126-3B21-4D0F-B25C-A68024E6753F}" type="datetimeFigureOut">
              <a:rPr lang="en-US" smtClean="0"/>
              <a:pPr/>
              <a:t>7/2/2010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53DBAFD-56A7-4AC8-ABD5-94BDFF0B9CF3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18C2A126-3B21-4D0F-B25C-A68024E6753F}" type="datetimeFigureOut">
              <a:rPr lang="en-US" smtClean="0"/>
              <a:pPr/>
              <a:t>7/2/2010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53DBAFD-56A7-4AC8-ABD5-94BDFF0B9CF3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2A126-3B21-4D0F-B25C-A68024E6753F}" type="datetimeFigureOut">
              <a:rPr lang="en-US" smtClean="0"/>
              <a:pPr/>
              <a:t>7/2/2010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DBAFD-56A7-4AC8-ABD5-94BDFF0B9CF3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18C2A126-3B21-4D0F-B25C-A68024E6753F}" type="datetimeFigureOut">
              <a:rPr lang="en-US" smtClean="0"/>
              <a:pPr/>
              <a:t>7/2/2010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53DBAFD-56A7-4AC8-ABD5-94BDFF0B9CF3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18C2A126-3B21-4D0F-B25C-A68024E6753F}" type="datetimeFigureOut">
              <a:rPr lang="en-US" smtClean="0"/>
              <a:pPr/>
              <a:t>7/2/2010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53DBAFD-56A7-4AC8-ABD5-94BDFF0B9CF3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8C2A126-3B21-4D0F-B25C-A68024E6753F}" type="datetimeFigureOut">
              <a:rPr lang="en-US" smtClean="0"/>
              <a:pPr/>
              <a:t>7/2/2010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53DBAFD-56A7-4AC8-ABD5-94BDFF0B9CF3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8C2A126-3B21-4D0F-B25C-A68024E6753F}" type="datetimeFigureOut">
              <a:rPr lang="en-US" smtClean="0"/>
              <a:pPr/>
              <a:t>7/2/2010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NZ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53DBAFD-56A7-4AC8-ABD5-94BDFF0B9CF3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1643073"/>
          </a:xfrm>
        </p:spPr>
        <p:txBody>
          <a:bodyPr>
            <a:normAutofit/>
          </a:bodyPr>
          <a:lstStyle/>
          <a:p>
            <a:r>
              <a:rPr lang="en-NZ" sz="9600" dirty="0" smtClean="0">
                <a:solidFill>
                  <a:srgbClr val="7030A0"/>
                </a:solidFill>
              </a:rPr>
              <a:t>The Sun </a:t>
            </a:r>
            <a:endParaRPr lang="en-NZ" sz="9600" dirty="0">
              <a:solidFill>
                <a:srgbClr val="7030A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24" y="2214554"/>
            <a:ext cx="7143799" cy="4214842"/>
          </a:xfrm>
        </p:spPr>
        <p:txBody>
          <a:bodyPr/>
          <a:lstStyle/>
          <a:p>
            <a:r>
              <a:rPr lang="en-NZ" dirty="0" smtClean="0">
                <a:solidFill>
                  <a:srgbClr val="FF0000"/>
                </a:solidFill>
              </a:rPr>
              <a:t>The sun is 15 million km (93 million miles away from the earth </a:t>
            </a:r>
          </a:p>
          <a:p>
            <a:endParaRPr lang="en-NZ" dirty="0" smtClean="0">
              <a:solidFill>
                <a:srgbClr val="FF0000"/>
              </a:solidFill>
            </a:endParaRPr>
          </a:p>
          <a:p>
            <a:endParaRPr lang="en-NZ" dirty="0" smtClean="0">
              <a:solidFill>
                <a:srgbClr val="FF0000"/>
              </a:solidFill>
            </a:endParaRPr>
          </a:p>
          <a:p>
            <a:r>
              <a:rPr lang="en-NZ" dirty="0" smtClean="0">
                <a:solidFill>
                  <a:srgbClr val="FF0000"/>
                </a:solidFill>
              </a:rPr>
              <a:t>Without the Sun, Earth could not live  The Sun gives off heat and light that the Earth needs to support life</a:t>
            </a:r>
          </a:p>
          <a:p>
            <a:endParaRPr lang="en-NZ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heel spokes="3"/>
    <p:sndAc>
      <p:stSnd>
        <p:snd r:embed="rId3" name="drumroll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The Sun is 5500c on the surface and 1392000000miles in diameter</a:t>
            </a:r>
            <a:endParaRPr lang="en-NZ" dirty="0"/>
          </a:p>
        </p:txBody>
      </p:sp>
      <p:pic>
        <p:nvPicPr>
          <p:cNvPr id="4" name="Content Placeholder 3" descr="sun_tour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09209" y="1882775"/>
            <a:ext cx="4725581" cy="4572000"/>
          </a:xfrm>
        </p:spPr>
      </p:pic>
    </p:spTree>
  </p:cSld>
  <p:clrMapOvr>
    <a:masterClrMapping/>
  </p:clrMapOvr>
  <p:transition spd="slow">
    <p:cover dir="rd"/>
    <p:sndAc>
      <p:stSnd loop="1"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It takes 8 minutes for light to get the sun and a car driving at 100km would take 177years</a:t>
            </a:r>
            <a:endParaRPr lang="en-NZ" dirty="0"/>
          </a:p>
        </p:txBody>
      </p:sp>
      <p:pic>
        <p:nvPicPr>
          <p:cNvPr id="1026" name="Picture 2" descr="C:\Program Files\Microsoft Office\Media\CntCD1\Animated\j028531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2347" y="2715648"/>
            <a:ext cx="5055670" cy="3213682"/>
          </a:xfrm>
          <a:prstGeom prst="rect">
            <a:avLst/>
          </a:prstGeom>
          <a:noFill/>
        </p:spPr>
      </p:pic>
      <p:graphicFrame>
        <p:nvGraphicFramePr>
          <p:cNvPr id="1027" name="Object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501090" y="6553200"/>
          <a:ext cx="304800" cy="304800"/>
        </p:xfrm>
        <a:graphic>
          <a:graphicData uri="http://schemas.openxmlformats.org/presentationml/2006/ole">
            <p:oleObj spid="_x0000_s1027" name="Sound Recorder Document" r:id="rId5" imgW="304520" imgH="304520" progId="SoundRec">
              <p:embed/>
            </p:oleObj>
          </a:graphicData>
        </a:graphic>
      </p:graphicFrame>
      <p:graphicFrame>
        <p:nvGraphicFramePr>
          <p:cNvPr id="1028" name="Object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143900" y="6553200"/>
          <a:ext cx="304800" cy="304800"/>
        </p:xfrm>
        <a:graphic>
          <a:graphicData uri="http://schemas.openxmlformats.org/presentationml/2006/ole">
            <p:oleObj spid="_x0000_s1028" name="Sound Recorder Document" r:id="rId6" imgW="304520" imgH="304520" progId="SoundRec">
              <p:embed/>
            </p:oleObj>
          </a:graphicData>
        </a:graphic>
      </p:graphicFrame>
    </p:spTree>
  </p:cSld>
  <p:clrMapOvr>
    <a:masterClrMapping/>
  </p:clrMapOvr>
  <p:transition spd="slow">
    <p:wipe dir="r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The sun is 74% hydrogen 25%helium and the 1%is made of elements.</a:t>
            </a:r>
            <a:endParaRPr lang="en-NZ" dirty="0"/>
          </a:p>
        </p:txBody>
      </p:sp>
      <p:pic>
        <p:nvPicPr>
          <p:cNvPr id="6" name="Content Placeholder 5" descr="suncombo1_prev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857356" y="2285992"/>
            <a:ext cx="4929222" cy="3803240"/>
          </a:xfrm>
        </p:spPr>
      </p:pic>
    </p:spTree>
  </p:cSld>
  <p:clrMapOvr>
    <a:masterClrMapping/>
  </p:clrMapOvr>
  <p:transition spd="slow" advTm="20000">
    <p:newsflash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6929486" cy="3143272"/>
          </a:xfrm>
        </p:spPr>
        <p:txBody>
          <a:bodyPr>
            <a:noAutofit/>
          </a:bodyPr>
          <a:lstStyle/>
          <a:p>
            <a:r>
              <a:rPr lang="en-NZ" sz="2400" dirty="0" smtClean="0"/>
              <a:t>Once regarded  by astronomers as a small and relatively insignificant star, the Sun is now presumed to be brighter than about 85% of the stars (but the sun is not the </a:t>
            </a:r>
            <a:r>
              <a:rPr lang="en-NZ" sz="2400" smtClean="0"/>
              <a:t>biggest star in space)</a:t>
            </a:r>
            <a:endParaRPr lang="en-NZ" sz="2400" dirty="0"/>
          </a:p>
        </p:txBody>
      </p:sp>
      <p:pic>
        <p:nvPicPr>
          <p:cNvPr id="17410" name="Picture 2" descr="http://startswithabang.com/wp-content/uploads/2009/03/sunactiv_suncutawa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737054"/>
            <a:ext cx="5072098" cy="28385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Sun spots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572000"/>
          </a:xfrm>
          <a:solidFill>
            <a:schemeClr val="bg1">
              <a:lumMod val="75000"/>
              <a:lumOff val="25000"/>
            </a:schemeClr>
          </a:solidFill>
        </p:spPr>
        <p:txBody>
          <a:bodyPr/>
          <a:lstStyle/>
          <a:p>
            <a:pPr>
              <a:buNone/>
            </a:pPr>
            <a:r>
              <a:rPr lang="en-NZ" dirty="0" smtClean="0"/>
              <a:t>Sunspots are the most obvious signs of solar activity. A sun spots temperature is 3500ºc(6300ºF)the only reason sunspots are dark is because its lighter all around and hotter.</a:t>
            </a:r>
            <a:endParaRPr lang="en-NZ" dirty="0"/>
          </a:p>
        </p:txBody>
      </p:sp>
    </p:spTree>
  </p:cSld>
  <p:clrMapOvr>
    <a:masterClrMapping/>
  </p:clrMapOvr>
  <p:transition spd="med">
    <p:wedge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399032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END</a:t>
            </a:r>
            <a:endParaRPr lang="en-NZ" sz="9600" dirty="0"/>
          </a:p>
        </p:txBody>
      </p:sp>
      <p:pic>
        <p:nvPicPr>
          <p:cNvPr id="17413" name="Picture 5" descr="C:\Program Files\Microsoft Office\Media\CntCD1\ClipArt4\j0250420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571744"/>
            <a:ext cx="3015761" cy="2507810"/>
          </a:xfrm>
          <a:prstGeom prst="rect">
            <a:avLst/>
          </a:prstGeom>
          <a:noFill/>
        </p:spPr>
      </p:pic>
      <p:pic>
        <p:nvPicPr>
          <p:cNvPr id="17410" name="Picture 2" descr="C:\Program Files\Microsoft Office\Media\CntCD1\Photo1\j0182666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1636" y="2500306"/>
            <a:ext cx="3018016" cy="31432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368</TotalTime>
  <Words>155</Words>
  <Application>Microsoft Office PowerPoint</Application>
  <PresentationFormat>On-screen Show (4:3)</PresentationFormat>
  <Paragraphs>14</Paragraphs>
  <Slides>7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Verve</vt:lpstr>
      <vt:lpstr>Sound Recorder Document</vt:lpstr>
      <vt:lpstr>The Sun </vt:lpstr>
      <vt:lpstr>The Sun is 5500c on the surface and 1392000000miles in diameter</vt:lpstr>
      <vt:lpstr>It takes 8 minutes for light to get the sun and a car driving at 100km would take 177years</vt:lpstr>
      <vt:lpstr>The sun is 74% hydrogen 25%helium and the 1%is made of elements.</vt:lpstr>
      <vt:lpstr>Once regarded  by astronomers as a small and relatively insignificant star, the Sun is now presumed to be brighter than about 85% of the stars (but the sun is not the biggest star in space)</vt:lpstr>
      <vt:lpstr>Sun spots</vt:lpstr>
      <vt:lpstr> THE END</vt:lpstr>
    </vt:vector>
  </TitlesOfParts>
  <Company>Pukekohe Hill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Sun </dc:title>
  <dc:creator>Administrator</dc:creator>
  <cp:lastModifiedBy>Administrator</cp:lastModifiedBy>
  <cp:revision>43</cp:revision>
  <dcterms:created xsi:type="dcterms:W3CDTF">2010-05-27T23:44:17Z</dcterms:created>
  <dcterms:modified xsi:type="dcterms:W3CDTF">2010-07-01T23:47:31Z</dcterms:modified>
</cp:coreProperties>
</file>